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22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A77B6DF-93AC-CB4E-B801-5E4EA8CDE864}" type="datetimeFigureOut">
              <a:rPr lang="es-ES_tradnl" smtClean="0"/>
              <a:pPr/>
              <a:t>12/01/2016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110529A-9377-D04A-A1CD-E87CEA80E78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activitatselroser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a-ES" b="1" dirty="0" smtClean="0">
                <a:solidFill>
                  <a:schemeClr val="accent5">
                    <a:lumMod val="75000"/>
                  </a:schemeClr>
                </a:solidFill>
              </a:rPr>
              <a:t>La Agresividad Infantil</a:t>
            </a:r>
            <a:br>
              <a:rPr lang="ca-E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a-ES" b="1" dirty="0" smtClean="0">
                <a:solidFill>
                  <a:schemeClr val="accent5">
                    <a:lumMod val="75000"/>
                  </a:schemeClr>
                </a:solidFill>
              </a:rPr>
              <a:t>·Vivirla y Acompañarla·</a:t>
            </a:r>
            <a:endParaRPr lang="ca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1735138"/>
            <a:ext cx="8744372" cy="46593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</a:rPr>
              <a:t>Con Blanca </a:t>
            </a:r>
            <a:r>
              <a:rPr lang="en-US" sz="8000" dirty="0" err="1" smtClean="0">
                <a:solidFill>
                  <a:schemeClr val="bg2">
                    <a:lumMod val="25000"/>
                  </a:schemeClr>
                </a:solidFill>
              </a:rPr>
              <a:t>Lainez</a:t>
            </a:r>
            <a:endParaRPr lang="en-US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Especialista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en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prevención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materno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infantil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crianza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ecológica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y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 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sistemas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</a:rPr>
              <a:t>humanos</a:t>
            </a:r>
            <a:r>
              <a:rPr lang="en-US" sz="7200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sz="509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09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En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este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taller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entenderemos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función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de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agresividad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y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como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acompañarla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una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forma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saludable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en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nuestros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hijos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Hablaremos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sobre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agresividad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natural,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su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relación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con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sexualidad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y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como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acompañarla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Vivenciaremos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lo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que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se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nos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mueve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nosotros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ante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agresividad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infantil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y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porqué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nos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hace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fluctuar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en un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abanico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emociones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que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van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desde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indiferencia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a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rabia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, del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castigo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a la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impotencia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frente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situaciones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que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nos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400" dirty="0" err="1" smtClean="0">
                <a:solidFill>
                  <a:schemeClr val="bg2">
                    <a:lumMod val="25000"/>
                  </a:schemeClr>
                </a:solidFill>
              </a:rPr>
              <a:t>sobrepasan</a:t>
            </a:r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509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Sábado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16 de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enero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 de 2016           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Hora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: 10:00 a 14:00</a:t>
            </a:r>
          </a:p>
          <a:p>
            <a:pPr>
              <a:buNone/>
            </a:pP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Precio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: 35€/persona · 50€/pareja · (5€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descuento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socios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XELL)</a:t>
            </a:r>
          </a:p>
          <a:p>
            <a:pPr>
              <a:buNone/>
            </a:pP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Lugar: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Associació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el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Roser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/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Francesc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Macià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17-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Sant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Joan </a:t>
            </a:r>
            <a:r>
              <a:rPr lang="en-US" sz="5000" dirty="0" err="1" smtClean="0">
                <a:solidFill>
                  <a:schemeClr val="bg2">
                    <a:lumMod val="25000"/>
                  </a:schemeClr>
                </a:solidFill>
              </a:rPr>
              <a:t>Despí</a:t>
            </a:r>
            <a:r>
              <a:rPr lang="en-US" sz="50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5600" dirty="0" err="1" smtClean="0">
                <a:solidFill>
                  <a:schemeClr val="bg2">
                    <a:lumMod val="25000"/>
                  </a:schemeClr>
                </a:solidFill>
              </a:rPr>
              <a:t>Más</a:t>
            </a:r>
            <a:r>
              <a:rPr lang="en-US" sz="5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5600" dirty="0" err="1" smtClean="0">
                <a:solidFill>
                  <a:schemeClr val="bg2">
                    <a:lumMod val="25000"/>
                  </a:schemeClr>
                </a:solidFill>
              </a:rPr>
              <a:t>información</a:t>
            </a:r>
            <a:r>
              <a:rPr lang="en-US" sz="5600" b="1" dirty="0" smtClean="0">
                <a:solidFill>
                  <a:schemeClr val="bg2">
                    <a:lumMod val="25000"/>
                  </a:schemeClr>
                </a:solidFill>
              </a:rPr>
              <a:t>:  </a:t>
            </a:r>
            <a:r>
              <a:rPr lang="en-US" sz="5600" b="1" dirty="0" err="1" smtClean="0">
                <a:solidFill>
                  <a:schemeClr val="bg2">
                    <a:lumMod val="25000"/>
                  </a:schemeClr>
                </a:solidFill>
              </a:rPr>
              <a:t>www.acompañamientoconsciente-maternidad.com</a:t>
            </a:r>
            <a:endParaRPr lang="en-US" sz="5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6400" b="1" dirty="0" err="1" smtClean="0">
                <a:solidFill>
                  <a:schemeClr val="bg2">
                    <a:lumMod val="25000"/>
                  </a:schemeClr>
                </a:solidFill>
              </a:rPr>
              <a:t>Inscripciones</a:t>
            </a:r>
            <a:r>
              <a:rPr lang="en-US" sz="64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6400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activitatselroser@gmail.com</a:t>
            </a:r>
            <a:r>
              <a:rPr lang="en-US" sz="6400" b="1" dirty="0" smtClean="0">
                <a:solidFill>
                  <a:schemeClr val="bg2">
                    <a:lumMod val="25000"/>
                  </a:schemeClr>
                </a:solidFill>
              </a:rPr>
              <a:t>   (plazas </a:t>
            </a:r>
            <a:r>
              <a:rPr lang="en-US" sz="6400" b="1" dirty="0" err="1" smtClean="0">
                <a:solidFill>
                  <a:schemeClr val="bg2">
                    <a:lumMod val="25000"/>
                  </a:schemeClr>
                </a:solidFill>
              </a:rPr>
              <a:t>limitadas</a:t>
            </a:r>
            <a:r>
              <a:rPr lang="en-US" sz="64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endParaRPr lang="ca-ES" dirty="0"/>
          </a:p>
        </p:txBody>
      </p:sp>
      <p:pic>
        <p:nvPicPr>
          <p:cNvPr id="7" name="Picture 6" descr="logo roser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2148" y="5020549"/>
            <a:ext cx="3276600" cy="16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859</TotalTime>
  <Words>15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Goudy Old Style</vt:lpstr>
      <vt:lpstr>Impact</vt:lpstr>
      <vt:lpstr>Rockwell</vt:lpstr>
      <vt:lpstr>Inkwell</vt:lpstr>
      <vt:lpstr>La Agresividad Infantil ·Vivirla y Acompañarla·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Agresividad Infantil vivirla y acompañarla</dc:title>
  <dc:creator>Cristina Alcaraz Ximenez de Enbun</dc:creator>
  <cp:lastModifiedBy>malarcon</cp:lastModifiedBy>
  <cp:revision>5</cp:revision>
  <dcterms:created xsi:type="dcterms:W3CDTF">2016-01-11T12:35:19Z</dcterms:created>
  <dcterms:modified xsi:type="dcterms:W3CDTF">2016-01-12T11:25:15Z</dcterms:modified>
</cp:coreProperties>
</file>